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08813" cy="9294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3" autoAdjust="0"/>
    <p:restoredTop sz="94660"/>
  </p:normalViewPr>
  <p:slideViewPr>
    <p:cSldViewPr snapToGrid="0">
      <p:cViewPr varScale="1">
        <p:scale>
          <a:sx n="96" d="100"/>
          <a:sy n="96" d="100"/>
        </p:scale>
        <p:origin x="8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573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277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382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26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75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844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389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96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415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4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63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AFFFB-1CC7-45E1-97A7-4609D27A0C98}" type="datetimeFigureOut">
              <a:rPr lang="en-US" smtClean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6BA52-6D40-47B0-99EC-649E2A60AF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51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4067" y="220133"/>
            <a:ext cx="4995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Photos of Walz Energy August 19 2020, page 1 of 1.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067" y="3329951"/>
            <a:ext cx="3624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 1. Lower food storage basin removed. Upper food storage basin pumped out, looking northwest.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62001" y="3329951"/>
            <a:ext cx="3541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 2. Looking northeast, roughly towards Bloody Run Creek. </a:t>
            </a:r>
          </a:p>
          <a:p>
            <a:r>
              <a:rPr lang="en-US" sz="1200" dirty="0"/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2378" y="3329951"/>
            <a:ext cx="3595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 3.  looking east towards Hwy. 18.  Most of the construction area was being disturbed.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4066" y="6376244"/>
            <a:ext cx="3624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 4. Covered stormwater basin north of cattle buildings, looking east.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0075" y="6376243"/>
            <a:ext cx="3509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 6. Construction of large wastewater lagoon, looking east.</a:t>
            </a:r>
          </a:p>
        </p:txBody>
      </p:sp>
      <p:sp>
        <p:nvSpPr>
          <p:cNvPr id="3" name="AutoShape 4" descr="https://gm1.ggpht.com/05-ibGued_CAF4pbJuEik1TClC84h9OZDvKLNZaIQP-8U_WbqhYsEmvQ0wyWsA1oLzz2Xhwjywzo0U2uT-m_3WzSFWjEez5fE9t-Ykf8eFxIvonZnMXQggD68U7JKs4CYtBh7cqT_YPtcyyhizO0147BpmpjfmpwgyqcEAMq8V7MvOQPlqtnqB_22IJxvNxZbt_Y5qFTHGvqwxbEsAZpg9L1vTvQ8h0zjg2qXWqSu-kMbH1smWT1P963-2bdlXlxJQRE6uesDOz3Helg2Hiq7wYp4zM3kMicpvjqAGUIJno61uXB5BZJzLYN82_UdOAAGiCqwxmKFpnyrf-m_2yuYFqzOgTsDJj4DA_SKWI8sI9_BqTFOM2XgDJCBu-_pXWOjfBHJpHp2JHFBhwROUSecEMqDHfgd3W1PWDaIYnMz6iK3rTpE32c8nnPydA30CTiiOGLt22EiEp8GtoFaFtmd8mET_tjPqkw4UeVHw2ISLw5Gd4WDaBok9rJHXmBFpyoho9DVepFYUmUhG5-X41TJM5wMEtEAsHAknxzr0fMM4V5sAJ_WtnNiRtHrR3NylipcyV4PH3HR1yhp7yiMoq5P-Z1tcYeN6UXCT3Vx7M2fY-al6sOU1I9U56yhcAp6fY17gDhIcunx-0JoBxOE2SbtDNXAQAiWU-x8DaQqF_SdLu1vXqT-ZDWmI40ivOunak9okmQnoItEnpo4ri9EA=s0-l75-ft-l75-f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AutoShape 6" descr="https://gm1.ggpht.com/05-ibGued_CAF4pbJuEik1TClC84h9OZDvKLNZaIQP-8U_WbqhYsEmvQ0wyWsA1oLzz2Xhwjywzo0U2uT-m_3WzSFWjEez5fE9t-Ykf8eFxIvonZnMXQggD68U7JKs4CYtBh7cqT_YPtcyyhizO0147BpmpjfmpwgyqcEAMq8V7MvOQPlqtnqB_22IJxvNxZbt_Y5qFTHGvqwxbEsAZpg9L1vTvQ8h0zjg2qXWqSu-kMbH1smWT1P963-2bdlXlxJQRE6uesDOz3Helg2Hiq7wYp4zM3kMicpvjqAGUIJno61uXB5BZJzLYN82_UdOAAGiCqwxmKFpnyrf-m_2yuYFqzOgTsDJj4DA_SKWI8sI9_BqTFOM2XgDJCBu-_pXWOjfBHJpHp2JHFBhwROUSecEMqDHfgd3W1PWDaIYnMz6iK3rTpE32c8nnPydA30CTiiOGLt22EiEp8GtoFaFtmd8mET_tjPqkw4UeVHw2ISLw5Gd4WDaBok9rJHXmBFpyoho9DVepFYUmUhG5-X41TJM5wMEtEAsHAknxzr0fMM4V5sAJ_WtnNiRtHrR3NylipcyV4PH3HR1yhp7yiMoq5P-Z1tcYeN6UXCT3Vx7M2fY-al6sOU1I9U56yhcAp6fY17gDhIcunx-0JoBxOE2SbtDNXAQAiWU-x8DaQqF_SdLu1vXqT-ZDWmI40ivOunak9okmQnoItEnpo4ri9EA=s0-l75-ft-l75-f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AutoShape 8" descr="https://gm1.ggpht.com/05-ibGued_CAF4pbJuEik1TClC84h9OZDvKLNZaIQP-8U_WbqhYsEmvQ0wyWsA1oLzz2Xhwjywzo0U2uT-m_3WzSFWjEez5fE9t-Ykf8eFxIvonZnMXQggD68U7JKs4CYtBh7cqT_YPtcyyhizO0147BpmpjfmpwgyqcEAMq8V7MvOQPlqtnqB_22IJxvNxZbt_Y5qFTHGvqwxbEsAZpg9L1vTvQ8h0zjg2qXWqSu-kMbH1smWT1P963-2bdlXlxJQRE6uesDOz3Helg2Hiq7wYp4zM3kMicpvjqAGUIJno61uXB5BZJzLYN82_UdOAAGiCqwxmKFpnyrf-m_2yuYFqzOgTsDJj4DA_SKWI8sI9_BqTFOM2XgDJCBu-_pXWOjfBHJpHp2JHFBhwROUSecEMqDHfgd3W1PWDaIYnMz6iK3rTpE32c8nnPydA30CTiiOGLt22EiEp8GtoFaFtmd8mET_tjPqkw4UeVHw2ISLw5Gd4WDaBok9rJHXmBFpyoho9DVepFYUmUhG5-X41TJM5wMEtEAsHAknxzr0fMM4V5sAJ_WtnNiRtHrR3NylipcyV4PH3HR1yhp7yiMoq5P-Z1tcYeN6UXCT3Vx7M2fY-al6sOU1I9U56yhcAp6fY17gDhIcunx-0JoBxOE2SbtDNXAQAiWU-x8DaQqF_SdLu1vXqT-ZDWmI40ivOunak9okmQnoItEnpo4ri9EA=s0-l75-ft-l75-f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AutoShape 10" descr="https://gm1.ggpht.com/05-ibGued_CAF4pbJuEik1TClC84h9OZDvKLNZaIQP-8U_WbqhYsEmvQ0wyWsA1oLzz2Xhwjywzo0U2uT-m_3WzSFWjEez5fE9t-Ykf8eFxIvonZnMXQggD68U7JKs4CYtBh7cqT_YPtcyyhizO0147BpmpjfmpwgyqcEAMq8V7MvOQPlqtnqB_22IJxvNxZbt_Y5qFTHGvqwxbEsAZpg9L1vTvQ8h0zjg2qXWqSu-kMbH1smWT1P963-2bdlXlxJQRE6uesDOz3Helg2Hiq7wYp4zM3kMicpvjqAGUIJno61uXB5BZJzLYN82_UdOAAGiCqwxmKFpnyrf-m_2yuYFqzOgTsDJj4DA_SKWI8sI9_BqTFOM2XgDJCBu-_pXWOjfBHJpHp2JHFBhwROUSecEMqDHfgd3W1PWDaIYnMz6iK3rTpE32c8nnPydA30CTiiOGLt22EiEp8GtoFaFtmd8mET_tjPqkw4UeVHw2ISLw5Gd4WDaBok9rJHXmBFpyoho9DVepFYUmUhG5-X41TJM5wMEtEAsHAknxzr0fMM4V5sAJ_WtnNiRtHrR3NylipcyV4PH3HR1yhp7yiMoq5P-Z1tcYeN6UXCT3Vx7M2fY-al6sOU1I9U56yhcAp6fY17gDhIcunx-0JoBxOE2SbtDNXAQAiWU-x8DaQqF_SdLu1vXqT-ZDWmI40ivOunak9okmQnoItEnpo4ri9EA=s0-l75-ft-l75-f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3048000" y="2948298"/>
            <a:ext cx="293406" cy="280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14300"/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https://mail.google.com/mail/u/0?ui=2&amp;ik=0cf6c0bc82&amp;attid=0.1.1&amp;permmsgid=msg-f:1675586150438422679&amp;th=1740e0b9e7724897&amp;view=fimg&amp;sz=s0-l75-ft&amp;attbid=ANGjdJ-7cLhBlQCMudLQq-NPWboTt-9dUxAjmwhTkNdE8KUpZD-JUnIxNBuqRR2H88sJPUllf9JdcmXRcIr3Z5dOQ4KVOQpeyxN637wm1HndXuPiDvsDw7015b-2XHs&amp;disp=emb">
            <a:extLst>
              <a:ext uri="{FF2B5EF4-FFF2-40B4-BE49-F238E27FC236}">
                <a16:creationId xmlns:a16="http://schemas.microsoft.com/office/drawing/2014/main" id="{6B747254-D94F-4352-A131-DC97E7C745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A2137A-23D1-492D-B4B3-53AA6D049D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91" y="710142"/>
            <a:ext cx="3391160" cy="26111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BA92BF-82E8-41E1-93F6-D747515AA2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565" y="730915"/>
            <a:ext cx="3391160" cy="256960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C0B20DA-5D6D-47E2-9D76-3C70C51802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378" y="737646"/>
            <a:ext cx="3391159" cy="256287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3F502F-3AB6-458A-AFAE-4B0887DD3D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91" y="3791616"/>
            <a:ext cx="3381755" cy="256020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4C5709E-D9DD-482F-AF92-5BC62A9670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565" y="3821023"/>
            <a:ext cx="3367366" cy="25552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4EA3240-A59A-4F6D-BE4A-56A1BEB01627}"/>
              </a:ext>
            </a:extLst>
          </p:cNvPr>
          <p:cNvSpPr txBox="1"/>
          <p:nvPr/>
        </p:nvSpPr>
        <p:spPr>
          <a:xfrm>
            <a:off x="4262001" y="6376243"/>
            <a:ext cx="3541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 5. Stormwater control around cattle buildings, Other work on buildings was in progress. </a:t>
            </a:r>
            <a:r>
              <a:rPr lang="en-US" sz="1200"/>
              <a:t>Looking SE.</a:t>
            </a:r>
            <a:endParaRPr lang="en-US" sz="12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C4F8B36-5B18-479E-A3A4-43A4150238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752" y="3816212"/>
            <a:ext cx="3367367" cy="253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85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2656</TotalTime>
  <Words>110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State of Iowa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McCarthy, Tom [DNR]</dc:creator>
  <cp:lastModifiedBy>McCarthy, Tom [DNR]</cp:lastModifiedBy>
  <cp:revision>84</cp:revision>
  <cp:lastPrinted>2019-06-04T20:15:44Z</cp:lastPrinted>
  <dcterms:created xsi:type="dcterms:W3CDTF">2018-05-22T17:59:09Z</dcterms:created>
  <dcterms:modified xsi:type="dcterms:W3CDTF">2020-08-26T14:28:52Z</dcterms:modified>
</cp:coreProperties>
</file>