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3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6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7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6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5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1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612E-0176-4D12-B503-91A2F74B7E1C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A1B1-4EBD-4EE7-91C5-149E82240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5" y="100208"/>
            <a:ext cx="11886681" cy="665776"/>
          </a:xfrm>
        </p:spPr>
        <p:txBody>
          <a:bodyPr>
            <a:normAutofit/>
          </a:bodyPr>
          <a:lstStyle/>
          <a:p>
            <a:r>
              <a:rPr lang="en-US" sz="2000" b="1" dirty="0"/>
              <a:t>Photos of the 03/10/20 JR Recycling tire moving and storage violations field investigation, Dubuque and Jackson Counties page 1 of 1.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01226" y="3478596"/>
            <a:ext cx="707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Photo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7721" y="3478596"/>
            <a:ext cx="267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Photo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5142" y="3478596"/>
            <a:ext cx="381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227" y="6438378"/>
            <a:ext cx="32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9110" y="6468487"/>
            <a:ext cx="32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Photo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5142" y="6438378"/>
            <a:ext cx="286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6</a:t>
            </a:r>
          </a:p>
        </p:txBody>
      </p:sp>
      <p:sp>
        <p:nvSpPr>
          <p:cNvPr id="3" name="AutoShape 2" descr="https://mail.google.com/mail/u/0?ui=2&amp;ik=0cf6c0bc82&amp;attid=0.1.1&amp;permmsgid=msg-f:1664254442029603013&amp;th=17189e98f10a58c5&amp;view=fimg&amp;sz=s0-l75-ft&amp;attbid=ANGjdJ-JyCGYKC4RfbH5V20zoNRLh_qEqDaTYOVBnwpK6Fx9h5FStazFAONAGMWx2Tnu1NEnzTuGUjGMR07-DGmsFJoWodJQbsns2KMpVEPF-kMruOBCbZWUzd4T6oE&amp;disp=emb">
            <a:extLst>
              <a:ext uri="{FF2B5EF4-FFF2-40B4-BE49-F238E27FC236}">
                <a16:creationId xmlns:a16="http://schemas.microsoft.com/office/drawing/2014/main" id="{336A59F1-64D4-4810-97F5-2CFB926EED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23739-470D-42CF-BD5F-1A393C3D7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0" y="773095"/>
            <a:ext cx="3407174" cy="2555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8C6C2-25E6-4775-961B-ACAEF0BEF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97" y="773094"/>
            <a:ext cx="3407174" cy="255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A374C9-D340-4C77-BFD5-3FE26BF2F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1797" y="3858213"/>
            <a:ext cx="3407174" cy="2555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EBF99C-B7A3-47BB-A338-C9983959B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" y="3876649"/>
            <a:ext cx="3406914" cy="25631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65E69C-C719-4529-B648-43DDFB9BE7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10" y="3872712"/>
            <a:ext cx="3387843" cy="25408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9686C4-B4E0-4166-BE41-94BB33F6A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4" y="801053"/>
            <a:ext cx="3407174" cy="25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laneyAerial2018-2019.jpg">
            <a:extLst>
              <a:ext uri="{FF2B5EF4-FFF2-40B4-BE49-F238E27FC236}">
                <a16:creationId xmlns:a16="http://schemas.microsoft.com/office/drawing/2014/main" id="{4E0F7D0D-AA4A-4E0A-93A1-BE229768C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C56CC-0D4E-4501-9A0F-214B9E141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09" y="213970"/>
            <a:ext cx="5494083" cy="5649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1B3CD-64C2-47BA-930A-1A8FE2EC76FB}"/>
              </a:ext>
            </a:extLst>
          </p:cNvPr>
          <p:cNvSpPr txBox="1"/>
          <p:nvPr/>
        </p:nvSpPr>
        <p:spPr>
          <a:xfrm>
            <a:off x="3053593" y="6207853"/>
            <a:ext cx="341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1. JR Recycling, aerial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6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11660</TotalTime>
  <Words>45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Photos of the 03/10/20 JR Recycling tire moving and storage violations field investigation, Dubuque and Jackson Counties page 1 of 1.</vt:lpstr>
      <vt:lpstr>PowerPoint Presentation</vt:lpstr>
    </vt:vector>
  </TitlesOfParts>
  <Company>State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McCarthy, Tom [DNR]</dc:creator>
  <cp:lastModifiedBy>McCarthy, Tom [DNR]</cp:lastModifiedBy>
  <cp:revision>69</cp:revision>
  <cp:lastPrinted>2020-01-10T16:32:52Z</cp:lastPrinted>
  <dcterms:created xsi:type="dcterms:W3CDTF">2017-09-25T19:19:59Z</dcterms:created>
  <dcterms:modified xsi:type="dcterms:W3CDTF">2020-04-22T15:55:26Z</dcterms:modified>
</cp:coreProperties>
</file>